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Arvo Bold" charset="1" panose="02000000000000000000"/>
      <p:regular r:id="rId41"/>
    </p:embeddedFont>
    <p:embeddedFont>
      <p:font typeface="Arvo" charset="1" panose="02000000000000000000"/>
      <p:regular r:id="rId42"/>
    </p:embeddedFont>
    <p:embeddedFont>
      <p:font typeface="Open Sans Bold" charset="1" panose="020B0806030504020204"/>
      <p:regular r:id="rId43"/>
    </p:embeddedFont>
    <p:embeddedFont>
      <p:font typeface="Open Sans" charset="1" panose="020B0606030504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38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4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7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8.png" Type="http://schemas.openxmlformats.org/officeDocument/2006/relationships/image"/><Relationship Id="rId5" Target="../media/image89.sv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Relationship Id="rId8" Target="../media/image92.sv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4.png" Type="http://schemas.openxmlformats.org/officeDocument/2006/relationships/image"/><Relationship Id="rId5" Target="../media/image95.svg" Type="http://schemas.openxmlformats.org/officeDocument/2006/relationships/image"/><Relationship Id="rId6" Target="../media/image5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1362" y="-4278808"/>
            <a:ext cx="12846678" cy="12734269"/>
          </a:xfrm>
          <a:custGeom>
            <a:avLst/>
            <a:gdLst/>
            <a:ahLst/>
            <a:cxnLst/>
            <a:rect r="r" b="b" t="t" l="l"/>
            <a:pathLst>
              <a:path h="12734269" w="12846678">
                <a:moveTo>
                  <a:pt x="0" y="0"/>
                </a:moveTo>
                <a:lnTo>
                  <a:pt x="12846677" y="0"/>
                </a:lnTo>
                <a:lnTo>
                  <a:pt x="12846677" y="12734269"/>
                </a:lnTo>
                <a:lnTo>
                  <a:pt x="0" y="12734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755" y="8682106"/>
            <a:ext cx="696815" cy="696815"/>
          </a:xfrm>
          <a:custGeom>
            <a:avLst/>
            <a:gdLst/>
            <a:ahLst/>
            <a:cxnLst/>
            <a:rect r="r" b="b" t="t" l="l"/>
            <a:pathLst>
              <a:path h="696815" w="696815">
                <a:moveTo>
                  <a:pt x="0" y="0"/>
                </a:moveTo>
                <a:lnTo>
                  <a:pt x="696815" y="0"/>
                </a:lnTo>
                <a:lnTo>
                  <a:pt x="696815" y="696815"/>
                </a:lnTo>
                <a:lnTo>
                  <a:pt x="0" y="696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423" y="57006"/>
            <a:ext cx="3292611" cy="810805"/>
          </a:xfrm>
          <a:custGeom>
            <a:avLst/>
            <a:gdLst/>
            <a:ahLst/>
            <a:cxnLst/>
            <a:rect r="r" b="b" t="t" l="l"/>
            <a:pathLst>
              <a:path h="810805" w="3292611">
                <a:moveTo>
                  <a:pt x="0" y="0"/>
                </a:moveTo>
                <a:lnTo>
                  <a:pt x="3292610" y="0"/>
                </a:lnTo>
                <a:lnTo>
                  <a:pt x="3292610" y="810805"/>
                </a:lnTo>
                <a:lnTo>
                  <a:pt x="0" y="810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47438" y="5610096"/>
            <a:ext cx="10221213" cy="2159231"/>
          </a:xfrm>
          <a:custGeom>
            <a:avLst/>
            <a:gdLst/>
            <a:ahLst/>
            <a:cxnLst/>
            <a:rect r="r" b="b" t="t" l="l"/>
            <a:pathLst>
              <a:path h="2159231" w="10221213">
                <a:moveTo>
                  <a:pt x="0" y="0"/>
                </a:moveTo>
                <a:lnTo>
                  <a:pt x="10221213" y="0"/>
                </a:lnTo>
                <a:lnTo>
                  <a:pt x="10221213" y="2159231"/>
                </a:lnTo>
                <a:lnTo>
                  <a:pt x="0" y="2159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16510" y="1928131"/>
            <a:ext cx="9652141" cy="6430739"/>
          </a:xfrm>
          <a:custGeom>
            <a:avLst/>
            <a:gdLst/>
            <a:ahLst/>
            <a:cxnLst/>
            <a:rect r="r" b="b" t="t" l="l"/>
            <a:pathLst>
              <a:path h="6430739" w="9652141">
                <a:moveTo>
                  <a:pt x="0" y="0"/>
                </a:moveTo>
                <a:lnTo>
                  <a:pt x="9652141" y="0"/>
                </a:lnTo>
                <a:lnTo>
                  <a:pt x="9652141" y="6430738"/>
                </a:lnTo>
                <a:lnTo>
                  <a:pt x="0" y="64307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66492" y="4414837"/>
            <a:ext cx="246531" cy="485775"/>
          </a:xfrm>
          <a:custGeom>
            <a:avLst/>
            <a:gdLst/>
            <a:ahLst/>
            <a:cxnLst/>
            <a:rect r="r" b="b" t="t" l="l"/>
            <a:pathLst>
              <a:path h="485775" w="246531">
                <a:moveTo>
                  <a:pt x="0" y="0"/>
                </a:moveTo>
                <a:lnTo>
                  <a:pt x="246531" y="0"/>
                </a:lnTo>
                <a:lnTo>
                  <a:pt x="246531" y="485775"/>
                </a:lnTo>
                <a:lnTo>
                  <a:pt x="0" y="485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8162" y="3322347"/>
            <a:ext cx="6095379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LA FLOTA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8162" y="2832135"/>
            <a:ext cx="8280774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000" spc="18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PROYECTO CAPSTONE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8904" y="4184650"/>
            <a:ext cx="6095379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PEPSIMAN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8162" y="5319220"/>
            <a:ext cx="6283338" cy="52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Integrantes: Benjamín Riquelme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99089" y="5786671"/>
            <a:ext cx="2413458" cy="52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Miguel Fazio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753" y="821798"/>
            <a:ext cx="4106099" cy="43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Ingeniería en Informática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8162" y="6444623"/>
            <a:ext cx="3430749" cy="529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sz="310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Sede: Plaza Oeste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3408" y="2950735"/>
            <a:ext cx="7412911" cy="4518578"/>
          </a:xfrm>
          <a:custGeom>
            <a:avLst/>
            <a:gdLst/>
            <a:ahLst/>
            <a:cxnLst/>
            <a:rect r="r" b="b" t="t" l="l"/>
            <a:pathLst>
              <a:path h="4518578" w="7412911">
                <a:moveTo>
                  <a:pt x="0" y="0"/>
                </a:moveTo>
                <a:lnTo>
                  <a:pt x="7412911" y="0"/>
                </a:lnTo>
                <a:lnTo>
                  <a:pt x="7412911" y="4518579"/>
                </a:lnTo>
                <a:lnTo>
                  <a:pt x="0" y="45185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6003" y="2954436"/>
            <a:ext cx="8487029" cy="4411575"/>
          </a:xfrm>
          <a:custGeom>
            <a:avLst/>
            <a:gdLst/>
            <a:ahLst/>
            <a:cxnLst/>
            <a:rect r="r" b="b" t="t" l="l"/>
            <a:pathLst>
              <a:path h="4411575" w="8487029">
                <a:moveTo>
                  <a:pt x="0" y="0"/>
                </a:moveTo>
                <a:lnTo>
                  <a:pt x="8487030" y="0"/>
                </a:lnTo>
                <a:lnTo>
                  <a:pt x="8487030" y="4411574"/>
                </a:lnTo>
                <a:lnTo>
                  <a:pt x="0" y="441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3297" y="725805"/>
            <a:ext cx="34177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65909" y="1840120"/>
            <a:ext cx="795618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CASO DE USO ESPECIFICOS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73154" y="2790131"/>
            <a:ext cx="6541693" cy="5856474"/>
          </a:xfrm>
          <a:custGeom>
            <a:avLst/>
            <a:gdLst/>
            <a:ahLst/>
            <a:cxnLst/>
            <a:rect r="r" b="b" t="t" l="l"/>
            <a:pathLst>
              <a:path h="5856474" w="6541693">
                <a:moveTo>
                  <a:pt x="0" y="0"/>
                </a:moveTo>
                <a:lnTo>
                  <a:pt x="6541692" y="0"/>
                </a:lnTo>
                <a:lnTo>
                  <a:pt x="6541692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3297" y="725805"/>
            <a:ext cx="34177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5909" y="1840120"/>
            <a:ext cx="795618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DIAGRAMA DE SECUENCIA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14017" y="2974818"/>
            <a:ext cx="5259965" cy="5843206"/>
          </a:xfrm>
          <a:custGeom>
            <a:avLst/>
            <a:gdLst/>
            <a:ahLst/>
            <a:cxnLst/>
            <a:rect r="r" b="b" t="t" l="l"/>
            <a:pathLst>
              <a:path h="5843206" w="5259965">
                <a:moveTo>
                  <a:pt x="0" y="0"/>
                </a:moveTo>
                <a:lnTo>
                  <a:pt x="5259966" y="0"/>
                </a:lnTo>
                <a:lnTo>
                  <a:pt x="5259966" y="5843205"/>
                </a:lnTo>
                <a:lnTo>
                  <a:pt x="0" y="5843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3297" y="725805"/>
            <a:ext cx="34177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5909" y="1840120"/>
            <a:ext cx="795618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DIAGRAMA DE ACTIVIDADES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33104" y="3242765"/>
            <a:ext cx="11221792" cy="3619933"/>
          </a:xfrm>
          <a:custGeom>
            <a:avLst/>
            <a:gdLst/>
            <a:ahLst/>
            <a:cxnLst/>
            <a:rect r="r" b="b" t="t" l="l"/>
            <a:pathLst>
              <a:path h="3619933" w="11221792">
                <a:moveTo>
                  <a:pt x="0" y="0"/>
                </a:moveTo>
                <a:lnTo>
                  <a:pt x="11221792" y="0"/>
                </a:lnTo>
                <a:lnTo>
                  <a:pt x="11221792" y="3619933"/>
                </a:lnTo>
                <a:lnTo>
                  <a:pt x="0" y="3619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3297" y="725805"/>
            <a:ext cx="34177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6937" y="1840120"/>
            <a:ext cx="889412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DIAGRAMA DE DESPLIEGUE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5171756" y="5844715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7146" y="3081851"/>
            <a:ext cx="6818939" cy="3929413"/>
          </a:xfrm>
          <a:custGeom>
            <a:avLst/>
            <a:gdLst/>
            <a:ahLst/>
            <a:cxnLst/>
            <a:rect r="r" b="b" t="t" l="l"/>
            <a:pathLst>
              <a:path h="3929413" w="6818939">
                <a:moveTo>
                  <a:pt x="0" y="0"/>
                </a:moveTo>
                <a:lnTo>
                  <a:pt x="6818938" y="0"/>
                </a:lnTo>
                <a:lnTo>
                  <a:pt x="6818938" y="3929413"/>
                </a:lnTo>
                <a:lnTo>
                  <a:pt x="0" y="3929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89114" y="8173575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0"/>
                </a:lnTo>
                <a:lnTo>
                  <a:pt x="0" y="21694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54133" y="95545"/>
            <a:ext cx="653890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 ANTIGUAS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9920" y="1355960"/>
            <a:ext cx="3465342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LOGEARSE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76905" y="3178793"/>
            <a:ext cx="6818939" cy="3929413"/>
          </a:xfrm>
          <a:custGeom>
            <a:avLst/>
            <a:gdLst/>
            <a:ahLst/>
            <a:cxnLst/>
            <a:rect r="r" b="b" t="t" l="l"/>
            <a:pathLst>
              <a:path h="3929413" w="6818939">
                <a:moveTo>
                  <a:pt x="0" y="0"/>
                </a:moveTo>
                <a:lnTo>
                  <a:pt x="6818938" y="0"/>
                </a:lnTo>
                <a:lnTo>
                  <a:pt x="6818938" y="3929414"/>
                </a:lnTo>
                <a:lnTo>
                  <a:pt x="0" y="39294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711" r="0" b="-10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793389" y="1355960"/>
            <a:ext cx="4043474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REGISTRARSE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977867" y="7508041"/>
            <a:ext cx="1845716" cy="2412701"/>
          </a:xfrm>
          <a:custGeom>
            <a:avLst/>
            <a:gdLst/>
            <a:ahLst/>
            <a:cxnLst/>
            <a:rect r="r" b="b" t="t" l="l"/>
            <a:pathLst>
              <a:path h="2412701" w="1845716">
                <a:moveTo>
                  <a:pt x="0" y="0"/>
                </a:moveTo>
                <a:lnTo>
                  <a:pt x="1845716" y="0"/>
                </a:lnTo>
                <a:lnTo>
                  <a:pt x="1845716" y="2412701"/>
                </a:lnTo>
                <a:lnTo>
                  <a:pt x="0" y="2412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2818" y="1997929"/>
            <a:ext cx="5963119" cy="5186855"/>
          </a:xfrm>
          <a:custGeom>
            <a:avLst/>
            <a:gdLst/>
            <a:ahLst/>
            <a:cxnLst/>
            <a:rect r="r" b="b" t="t" l="l"/>
            <a:pathLst>
              <a:path h="5186855" w="5963119">
                <a:moveTo>
                  <a:pt x="0" y="0"/>
                </a:moveTo>
                <a:lnTo>
                  <a:pt x="5963119" y="0"/>
                </a:lnTo>
                <a:lnTo>
                  <a:pt x="5963119" y="5186855"/>
                </a:lnTo>
                <a:lnTo>
                  <a:pt x="0" y="5186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9019" y="7484860"/>
            <a:ext cx="11301259" cy="2415644"/>
          </a:xfrm>
          <a:custGeom>
            <a:avLst/>
            <a:gdLst/>
            <a:ahLst/>
            <a:cxnLst/>
            <a:rect r="r" b="b" t="t" l="l"/>
            <a:pathLst>
              <a:path h="2415644" w="11301259">
                <a:moveTo>
                  <a:pt x="0" y="0"/>
                </a:moveTo>
                <a:lnTo>
                  <a:pt x="11301259" y="0"/>
                </a:lnTo>
                <a:lnTo>
                  <a:pt x="11301259" y="2415645"/>
                </a:lnTo>
                <a:lnTo>
                  <a:pt x="0" y="2415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6942" y="1376884"/>
            <a:ext cx="2925876" cy="3733175"/>
          </a:xfrm>
          <a:custGeom>
            <a:avLst/>
            <a:gdLst/>
            <a:ahLst/>
            <a:cxnLst/>
            <a:rect r="r" b="b" t="t" l="l"/>
            <a:pathLst>
              <a:path h="3733175" w="2925876">
                <a:moveTo>
                  <a:pt x="0" y="0"/>
                </a:moveTo>
                <a:lnTo>
                  <a:pt x="2925876" y="0"/>
                </a:lnTo>
                <a:lnTo>
                  <a:pt x="2925876" y="3733174"/>
                </a:lnTo>
                <a:lnTo>
                  <a:pt x="0" y="3733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45986" y="4806530"/>
            <a:ext cx="1826629" cy="2155314"/>
          </a:xfrm>
          <a:custGeom>
            <a:avLst/>
            <a:gdLst/>
            <a:ahLst/>
            <a:cxnLst/>
            <a:rect r="r" b="b" t="t" l="l"/>
            <a:pathLst>
              <a:path h="2155314" w="1826629">
                <a:moveTo>
                  <a:pt x="0" y="0"/>
                </a:moveTo>
                <a:lnTo>
                  <a:pt x="1826628" y="0"/>
                </a:lnTo>
                <a:lnTo>
                  <a:pt x="1826628" y="2155314"/>
                </a:lnTo>
                <a:lnTo>
                  <a:pt x="0" y="2155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57292" y="184381"/>
            <a:ext cx="937341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RECUPERACIÓN DE CONTRASEÑA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18840" y="1997929"/>
            <a:ext cx="4551606" cy="5273927"/>
          </a:xfrm>
          <a:custGeom>
            <a:avLst/>
            <a:gdLst/>
            <a:ahLst/>
            <a:cxnLst/>
            <a:rect r="r" b="b" t="t" l="l"/>
            <a:pathLst>
              <a:path h="5273927" w="4551606">
                <a:moveTo>
                  <a:pt x="0" y="0"/>
                </a:moveTo>
                <a:lnTo>
                  <a:pt x="4551606" y="0"/>
                </a:lnTo>
                <a:lnTo>
                  <a:pt x="4551606" y="5273927"/>
                </a:lnTo>
                <a:lnTo>
                  <a:pt x="0" y="52739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1801" y="1229524"/>
            <a:ext cx="7824399" cy="3393833"/>
          </a:xfrm>
          <a:custGeom>
            <a:avLst/>
            <a:gdLst/>
            <a:ahLst/>
            <a:cxnLst/>
            <a:rect r="r" b="b" t="t" l="l"/>
            <a:pathLst>
              <a:path h="3393833" w="7824399">
                <a:moveTo>
                  <a:pt x="0" y="0"/>
                </a:moveTo>
                <a:lnTo>
                  <a:pt x="7824398" y="0"/>
                </a:lnTo>
                <a:lnTo>
                  <a:pt x="7824398" y="3393833"/>
                </a:lnTo>
                <a:lnTo>
                  <a:pt x="0" y="339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19728" y="422910"/>
            <a:ext cx="4741262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134372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5" y="0"/>
                </a:lnTo>
                <a:lnTo>
                  <a:pt x="3038965" y="3049073"/>
                </a:lnTo>
                <a:lnTo>
                  <a:pt x="0" y="3049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91" r="0" b="-169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02558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3005" y="6162224"/>
            <a:ext cx="8454794" cy="3909184"/>
          </a:xfrm>
          <a:custGeom>
            <a:avLst/>
            <a:gdLst/>
            <a:ahLst/>
            <a:cxnLst/>
            <a:rect r="r" b="b" t="t" l="l"/>
            <a:pathLst>
              <a:path h="3909184" w="8454794">
                <a:moveTo>
                  <a:pt x="0" y="0"/>
                </a:moveTo>
                <a:lnTo>
                  <a:pt x="8454793" y="0"/>
                </a:lnTo>
                <a:lnTo>
                  <a:pt x="8454793" y="3909185"/>
                </a:lnTo>
                <a:lnTo>
                  <a:pt x="0" y="390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1" t="0" r="-53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9204" y="5260327"/>
            <a:ext cx="7547517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ADMINISTRADOR/USUARIO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11751" y="5260327"/>
            <a:ext cx="7547517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ADMINISTRADOR/USUARIO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333007" y="6747875"/>
            <a:ext cx="3264061" cy="2676530"/>
          </a:xfrm>
          <a:custGeom>
            <a:avLst/>
            <a:gdLst/>
            <a:ahLst/>
            <a:cxnLst/>
            <a:rect r="r" b="b" t="t" l="l"/>
            <a:pathLst>
              <a:path h="2676530" w="3264061">
                <a:moveTo>
                  <a:pt x="0" y="0"/>
                </a:moveTo>
                <a:lnTo>
                  <a:pt x="3264061" y="0"/>
                </a:lnTo>
                <a:lnTo>
                  <a:pt x="3264061" y="2676530"/>
                </a:lnTo>
                <a:lnTo>
                  <a:pt x="0" y="2676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92138" y="6747875"/>
            <a:ext cx="3264061" cy="2737884"/>
          </a:xfrm>
          <a:custGeom>
            <a:avLst/>
            <a:gdLst/>
            <a:ahLst/>
            <a:cxnLst/>
            <a:rect r="r" b="b" t="t" l="l"/>
            <a:pathLst>
              <a:path h="2737884" w="3264061">
                <a:moveTo>
                  <a:pt x="0" y="0"/>
                </a:moveTo>
                <a:lnTo>
                  <a:pt x="3264061" y="0"/>
                </a:lnTo>
                <a:lnTo>
                  <a:pt x="3264061" y="2737883"/>
                </a:lnTo>
                <a:lnTo>
                  <a:pt x="0" y="27378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19" r="0" b="-1119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65042" y="1866151"/>
            <a:ext cx="8464135" cy="2162652"/>
          </a:xfrm>
          <a:custGeom>
            <a:avLst/>
            <a:gdLst/>
            <a:ahLst/>
            <a:cxnLst/>
            <a:rect r="r" b="b" t="t" l="l"/>
            <a:pathLst>
              <a:path h="2162652" w="8464135">
                <a:moveTo>
                  <a:pt x="0" y="0"/>
                </a:moveTo>
                <a:lnTo>
                  <a:pt x="8464135" y="0"/>
                </a:lnTo>
                <a:lnTo>
                  <a:pt x="8464135" y="2162652"/>
                </a:lnTo>
                <a:lnTo>
                  <a:pt x="0" y="216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50" r="-1297" b="-8120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59489" y="422910"/>
            <a:ext cx="822893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ADMINISTRADOR/VEHICULOS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8382" y="109954"/>
            <a:ext cx="3038965" cy="3049073"/>
          </a:xfrm>
          <a:custGeom>
            <a:avLst/>
            <a:gdLst/>
            <a:ahLst/>
            <a:cxnLst/>
            <a:rect r="r" b="b" t="t" l="l"/>
            <a:pathLst>
              <a:path h="3049073" w="3038965">
                <a:moveTo>
                  <a:pt x="0" y="0"/>
                </a:moveTo>
                <a:lnTo>
                  <a:pt x="3038966" y="0"/>
                </a:lnTo>
                <a:lnTo>
                  <a:pt x="3038966" y="3049072"/>
                </a:lnTo>
                <a:lnTo>
                  <a:pt x="0" y="3049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91" r="0" b="-16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382" y="6094388"/>
            <a:ext cx="7970838" cy="3202324"/>
          </a:xfrm>
          <a:custGeom>
            <a:avLst/>
            <a:gdLst/>
            <a:ahLst/>
            <a:cxnLst/>
            <a:rect r="r" b="b" t="t" l="l"/>
            <a:pathLst>
              <a:path h="3202324" w="7970838">
                <a:moveTo>
                  <a:pt x="0" y="0"/>
                </a:moveTo>
                <a:lnTo>
                  <a:pt x="7970839" y="0"/>
                </a:lnTo>
                <a:lnTo>
                  <a:pt x="7970839" y="3202324"/>
                </a:lnTo>
                <a:lnTo>
                  <a:pt x="0" y="3202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81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82879" y="5777668"/>
            <a:ext cx="6304664" cy="3835764"/>
          </a:xfrm>
          <a:custGeom>
            <a:avLst/>
            <a:gdLst/>
            <a:ahLst/>
            <a:cxnLst/>
            <a:rect r="r" b="b" t="t" l="l"/>
            <a:pathLst>
              <a:path h="3835764" w="6304664">
                <a:moveTo>
                  <a:pt x="0" y="0"/>
                </a:moveTo>
                <a:lnTo>
                  <a:pt x="6304664" y="0"/>
                </a:lnTo>
                <a:lnTo>
                  <a:pt x="6304664" y="3835764"/>
                </a:lnTo>
                <a:lnTo>
                  <a:pt x="0" y="38357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14935" y="1214142"/>
            <a:ext cx="7667039" cy="3929358"/>
          </a:xfrm>
          <a:custGeom>
            <a:avLst/>
            <a:gdLst/>
            <a:ahLst/>
            <a:cxnLst/>
            <a:rect r="r" b="b" t="t" l="l"/>
            <a:pathLst>
              <a:path h="3929358" w="7667039">
                <a:moveTo>
                  <a:pt x="0" y="0"/>
                </a:moveTo>
                <a:lnTo>
                  <a:pt x="7667039" y="0"/>
                </a:lnTo>
                <a:lnTo>
                  <a:pt x="7667039" y="3929358"/>
                </a:lnTo>
                <a:lnTo>
                  <a:pt x="0" y="3929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2412" y="217713"/>
            <a:ext cx="2332085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CHOFER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70563" y="645709"/>
            <a:ext cx="2024840" cy="2966798"/>
          </a:xfrm>
          <a:custGeom>
            <a:avLst/>
            <a:gdLst/>
            <a:ahLst/>
            <a:cxnLst/>
            <a:rect r="r" b="b" t="t" l="l"/>
            <a:pathLst>
              <a:path h="2966798" w="2024840">
                <a:moveTo>
                  <a:pt x="0" y="0"/>
                </a:moveTo>
                <a:lnTo>
                  <a:pt x="2024840" y="0"/>
                </a:lnTo>
                <a:lnTo>
                  <a:pt x="2024840" y="2966799"/>
                </a:lnTo>
                <a:lnTo>
                  <a:pt x="0" y="2966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2684" y="5843320"/>
            <a:ext cx="8258127" cy="4087773"/>
          </a:xfrm>
          <a:custGeom>
            <a:avLst/>
            <a:gdLst/>
            <a:ahLst/>
            <a:cxnLst/>
            <a:rect r="r" b="b" t="t" l="l"/>
            <a:pathLst>
              <a:path h="4087773" w="8258127">
                <a:moveTo>
                  <a:pt x="0" y="0"/>
                </a:moveTo>
                <a:lnTo>
                  <a:pt x="8258126" y="0"/>
                </a:lnTo>
                <a:lnTo>
                  <a:pt x="8258126" y="4087772"/>
                </a:lnTo>
                <a:lnTo>
                  <a:pt x="0" y="4087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29416" y="5843320"/>
            <a:ext cx="8258127" cy="4006557"/>
          </a:xfrm>
          <a:custGeom>
            <a:avLst/>
            <a:gdLst/>
            <a:ahLst/>
            <a:cxnLst/>
            <a:rect r="r" b="b" t="t" l="l"/>
            <a:pathLst>
              <a:path h="4006557" w="8258127">
                <a:moveTo>
                  <a:pt x="0" y="0"/>
                </a:moveTo>
                <a:lnTo>
                  <a:pt x="8258127" y="0"/>
                </a:lnTo>
                <a:lnTo>
                  <a:pt x="8258127" y="4006557"/>
                </a:lnTo>
                <a:lnTo>
                  <a:pt x="0" y="4006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076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2311122"/>
            <a:ext cx="11301259" cy="5664756"/>
          </a:xfrm>
          <a:custGeom>
            <a:avLst/>
            <a:gdLst/>
            <a:ahLst/>
            <a:cxnLst/>
            <a:rect r="r" b="b" t="t" l="l"/>
            <a:pathLst>
              <a:path h="5664756" w="11301259">
                <a:moveTo>
                  <a:pt x="0" y="0"/>
                </a:moveTo>
                <a:lnTo>
                  <a:pt x="11301258" y="0"/>
                </a:lnTo>
                <a:lnTo>
                  <a:pt x="11301258" y="5664756"/>
                </a:lnTo>
                <a:lnTo>
                  <a:pt x="0" y="5664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3230" y="5388735"/>
            <a:ext cx="2970147" cy="2587143"/>
          </a:xfrm>
          <a:custGeom>
            <a:avLst/>
            <a:gdLst/>
            <a:ahLst/>
            <a:cxnLst/>
            <a:rect r="r" b="b" t="t" l="l"/>
            <a:pathLst>
              <a:path h="2587143" w="2970147">
                <a:moveTo>
                  <a:pt x="0" y="0"/>
                </a:moveTo>
                <a:lnTo>
                  <a:pt x="2970147" y="0"/>
                </a:lnTo>
                <a:lnTo>
                  <a:pt x="2970147" y="2587143"/>
                </a:lnTo>
                <a:lnTo>
                  <a:pt x="0" y="2587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56" r="0" b="-3707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34462" y="1212157"/>
            <a:ext cx="445495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RECEPCIONISTA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87217" y="-5466601"/>
            <a:ext cx="12846678" cy="12734269"/>
          </a:xfrm>
          <a:custGeom>
            <a:avLst/>
            <a:gdLst/>
            <a:ahLst/>
            <a:cxnLst/>
            <a:rect r="r" b="b" t="t" l="l"/>
            <a:pathLst>
              <a:path h="12734269" w="12846678">
                <a:moveTo>
                  <a:pt x="0" y="0"/>
                </a:moveTo>
                <a:lnTo>
                  <a:pt x="12846677" y="0"/>
                </a:lnTo>
                <a:lnTo>
                  <a:pt x="12846677" y="12734270"/>
                </a:lnTo>
                <a:lnTo>
                  <a:pt x="0" y="1273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6519" y="1623913"/>
            <a:ext cx="4263515" cy="7215179"/>
          </a:xfrm>
          <a:custGeom>
            <a:avLst/>
            <a:gdLst/>
            <a:ahLst/>
            <a:cxnLst/>
            <a:rect r="r" b="b" t="t" l="l"/>
            <a:pathLst>
              <a:path h="7215179" w="4263515">
                <a:moveTo>
                  <a:pt x="0" y="0"/>
                </a:moveTo>
                <a:lnTo>
                  <a:pt x="4263515" y="0"/>
                </a:lnTo>
                <a:lnTo>
                  <a:pt x="4263515" y="7215178"/>
                </a:lnTo>
                <a:lnTo>
                  <a:pt x="0" y="7215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995361" y="3372801"/>
            <a:ext cx="6380093" cy="459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CARTA GANTT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EVIDENCIAS ESPERADO VS REAL 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EVIDENCIAS ANTIGUAS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EVIDENCIAS NUEVAS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DIFICULTADES 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FACILITADORES 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AJUSTES</a:t>
            </a: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CIERRE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438389"/>
            <a:ext cx="492629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ÍNDICE GENERAL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25537" y="3372801"/>
            <a:ext cx="714182" cy="510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01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02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03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04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05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06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07</a:t>
            </a:r>
          </a:p>
          <a:p>
            <a:pPr algn="l">
              <a:lnSpc>
                <a:spcPts val="4079"/>
              </a:lnSpc>
            </a:pPr>
            <a:r>
              <a:rPr lang="en-US" sz="2400" b="true">
                <a:solidFill>
                  <a:srgbClr val="0061AE"/>
                </a:solidFill>
                <a:latin typeface="Arvo Bold"/>
                <a:ea typeface="Arvo Bold"/>
                <a:cs typeface="Arvo Bold"/>
                <a:sym typeface="Arvo Bold"/>
              </a:rPr>
              <a:t>08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59443" y="2066777"/>
            <a:ext cx="11301259" cy="5919034"/>
          </a:xfrm>
          <a:custGeom>
            <a:avLst/>
            <a:gdLst/>
            <a:ahLst/>
            <a:cxnLst/>
            <a:rect r="r" b="b" t="t" l="l"/>
            <a:pathLst>
              <a:path h="5919034" w="11301259">
                <a:moveTo>
                  <a:pt x="0" y="0"/>
                </a:moveTo>
                <a:lnTo>
                  <a:pt x="11301259" y="0"/>
                </a:lnTo>
                <a:lnTo>
                  <a:pt x="11301259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58195" y="3799215"/>
            <a:ext cx="1740763" cy="3464206"/>
          </a:xfrm>
          <a:custGeom>
            <a:avLst/>
            <a:gdLst/>
            <a:ahLst/>
            <a:cxnLst/>
            <a:rect r="r" b="b" t="t" l="l"/>
            <a:pathLst>
              <a:path h="3464206" w="1740763">
                <a:moveTo>
                  <a:pt x="0" y="0"/>
                </a:moveTo>
                <a:lnTo>
                  <a:pt x="1740763" y="0"/>
                </a:lnTo>
                <a:lnTo>
                  <a:pt x="1740763" y="3464206"/>
                </a:lnTo>
                <a:lnTo>
                  <a:pt x="0" y="3464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34792" y="861911"/>
            <a:ext cx="2596031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GUARDIA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74824" y="1028700"/>
            <a:ext cx="7587384" cy="3748001"/>
          </a:xfrm>
          <a:custGeom>
            <a:avLst/>
            <a:gdLst/>
            <a:ahLst/>
            <a:cxnLst/>
            <a:rect r="r" b="b" t="t" l="l"/>
            <a:pathLst>
              <a:path h="3748001" w="7587384">
                <a:moveTo>
                  <a:pt x="0" y="0"/>
                </a:moveTo>
                <a:lnTo>
                  <a:pt x="7587383" y="0"/>
                </a:lnTo>
                <a:lnTo>
                  <a:pt x="7587383" y="3748001"/>
                </a:lnTo>
                <a:lnTo>
                  <a:pt x="0" y="3748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80" r="0" b="-238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2696" y="1543047"/>
            <a:ext cx="1004255" cy="1859731"/>
          </a:xfrm>
          <a:custGeom>
            <a:avLst/>
            <a:gdLst/>
            <a:ahLst/>
            <a:cxnLst/>
            <a:rect r="r" b="b" t="t" l="l"/>
            <a:pathLst>
              <a:path h="1859731" w="1004255">
                <a:moveTo>
                  <a:pt x="0" y="0"/>
                </a:moveTo>
                <a:lnTo>
                  <a:pt x="1004255" y="0"/>
                </a:lnTo>
                <a:lnTo>
                  <a:pt x="1004255" y="1859731"/>
                </a:lnTo>
                <a:lnTo>
                  <a:pt x="0" y="1859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33473" y="422910"/>
            <a:ext cx="322105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MECÁNICO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74824" y="5660920"/>
            <a:ext cx="7587384" cy="3774723"/>
          </a:xfrm>
          <a:custGeom>
            <a:avLst/>
            <a:gdLst/>
            <a:ahLst/>
            <a:cxnLst/>
            <a:rect r="r" b="b" t="t" l="l"/>
            <a:pathLst>
              <a:path h="3774723" w="7587384">
                <a:moveTo>
                  <a:pt x="0" y="0"/>
                </a:moveTo>
                <a:lnTo>
                  <a:pt x="7587383" y="0"/>
                </a:lnTo>
                <a:lnTo>
                  <a:pt x="7587383" y="3774723"/>
                </a:lnTo>
                <a:lnTo>
                  <a:pt x="0" y="3774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39689" y="4552729"/>
            <a:ext cx="2057653" cy="1743861"/>
          </a:xfrm>
          <a:custGeom>
            <a:avLst/>
            <a:gdLst/>
            <a:ahLst/>
            <a:cxnLst/>
            <a:rect r="r" b="b" t="t" l="l"/>
            <a:pathLst>
              <a:path h="1743861" w="2057653">
                <a:moveTo>
                  <a:pt x="0" y="0"/>
                </a:moveTo>
                <a:lnTo>
                  <a:pt x="2057653" y="0"/>
                </a:lnTo>
                <a:lnTo>
                  <a:pt x="2057653" y="1743862"/>
                </a:lnTo>
                <a:lnTo>
                  <a:pt x="0" y="1743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88579" y="-515852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19" y="0"/>
                </a:lnTo>
                <a:lnTo>
                  <a:pt x="8989019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8947" y="7194757"/>
            <a:ext cx="2260854" cy="2063543"/>
          </a:xfrm>
          <a:custGeom>
            <a:avLst/>
            <a:gdLst/>
            <a:ahLst/>
            <a:cxnLst/>
            <a:rect r="r" b="b" t="t" l="l"/>
            <a:pathLst>
              <a:path h="2063543" w="2260854">
                <a:moveTo>
                  <a:pt x="0" y="0"/>
                </a:moveTo>
                <a:lnTo>
                  <a:pt x="2260854" y="0"/>
                </a:lnTo>
                <a:lnTo>
                  <a:pt x="2260854" y="2063543"/>
                </a:lnTo>
                <a:lnTo>
                  <a:pt x="0" y="2063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903109"/>
            <a:ext cx="3420592" cy="1697469"/>
          </a:xfrm>
          <a:custGeom>
            <a:avLst/>
            <a:gdLst/>
            <a:ahLst/>
            <a:cxnLst/>
            <a:rect r="r" b="b" t="t" l="l"/>
            <a:pathLst>
              <a:path h="1697469" w="3420592">
                <a:moveTo>
                  <a:pt x="0" y="0"/>
                </a:moveTo>
                <a:lnTo>
                  <a:pt x="3420592" y="0"/>
                </a:lnTo>
                <a:lnTo>
                  <a:pt x="3420592" y="1697469"/>
                </a:lnTo>
                <a:lnTo>
                  <a:pt x="0" y="1697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164209" y="3551262"/>
            <a:ext cx="7950736" cy="5002254"/>
            <a:chOff x="0" y="0"/>
            <a:chExt cx="10600982" cy="66696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818768"/>
              <a:ext cx="10600982" cy="2239457"/>
            </a:xfrm>
            <a:custGeom>
              <a:avLst/>
              <a:gdLst/>
              <a:ahLst/>
              <a:cxnLst/>
              <a:rect r="r" b="b" t="t" l="l"/>
              <a:pathLst>
                <a:path h="2239457" w="10600982">
                  <a:moveTo>
                    <a:pt x="0" y="0"/>
                  </a:moveTo>
                  <a:lnTo>
                    <a:pt x="10600982" y="0"/>
                  </a:lnTo>
                  <a:lnTo>
                    <a:pt x="10600982" y="2239458"/>
                  </a:lnTo>
                  <a:lnTo>
                    <a:pt x="0" y="223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90216" y="0"/>
              <a:ext cx="10010765" cy="6669673"/>
            </a:xfrm>
            <a:custGeom>
              <a:avLst/>
              <a:gdLst/>
              <a:ahLst/>
              <a:cxnLst/>
              <a:rect r="r" b="b" t="t" l="l"/>
              <a:pathLst>
                <a:path h="6669673" w="10010765">
                  <a:moveTo>
                    <a:pt x="0" y="0"/>
                  </a:moveTo>
                  <a:lnTo>
                    <a:pt x="10010766" y="0"/>
                  </a:lnTo>
                  <a:lnTo>
                    <a:pt x="10010766" y="6669673"/>
                  </a:lnTo>
                  <a:lnTo>
                    <a:pt x="0" y="6669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546090" y="2579100"/>
              <a:ext cx="255691" cy="503824"/>
            </a:xfrm>
            <a:custGeom>
              <a:avLst/>
              <a:gdLst/>
              <a:ahLst/>
              <a:cxnLst/>
              <a:rect r="r" b="b" t="t" l="l"/>
              <a:pathLst>
                <a:path h="503824" w="255691">
                  <a:moveTo>
                    <a:pt x="0" y="0"/>
                  </a:moveTo>
                  <a:lnTo>
                    <a:pt x="255690" y="0"/>
                  </a:lnTo>
                  <a:lnTo>
                    <a:pt x="255690" y="503824"/>
                  </a:lnTo>
                  <a:lnTo>
                    <a:pt x="0" y="503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325646" y="2232228"/>
            <a:ext cx="6602529" cy="6016555"/>
          </a:xfrm>
          <a:custGeom>
            <a:avLst/>
            <a:gdLst/>
            <a:ahLst/>
            <a:cxnLst/>
            <a:rect r="r" b="b" t="t" l="l"/>
            <a:pathLst>
              <a:path h="6016555" w="6602529">
                <a:moveTo>
                  <a:pt x="0" y="0"/>
                </a:moveTo>
                <a:lnTo>
                  <a:pt x="6602529" y="0"/>
                </a:lnTo>
                <a:lnTo>
                  <a:pt x="6602529" y="6016554"/>
                </a:lnTo>
                <a:lnTo>
                  <a:pt x="0" y="6016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27685" y="422910"/>
            <a:ext cx="583263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 FINALES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6492" y="2672729"/>
            <a:ext cx="13248940" cy="5547994"/>
          </a:xfrm>
          <a:custGeom>
            <a:avLst/>
            <a:gdLst/>
            <a:ahLst/>
            <a:cxnLst/>
            <a:rect r="r" b="b" t="t" l="l"/>
            <a:pathLst>
              <a:path h="5547994" w="13248940">
                <a:moveTo>
                  <a:pt x="0" y="0"/>
                </a:moveTo>
                <a:lnTo>
                  <a:pt x="13248940" y="0"/>
                </a:lnTo>
                <a:lnTo>
                  <a:pt x="13248940" y="5547994"/>
                </a:lnTo>
                <a:lnTo>
                  <a:pt x="0" y="5547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7965" y="430530"/>
            <a:ext cx="7632069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 VISTA OTS</a:t>
            </a:r>
          </a:p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245433" y="-44918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8987" y="3535117"/>
            <a:ext cx="13111726" cy="6490304"/>
          </a:xfrm>
          <a:custGeom>
            <a:avLst/>
            <a:gdLst/>
            <a:ahLst/>
            <a:cxnLst/>
            <a:rect r="r" b="b" t="t" l="l"/>
            <a:pathLst>
              <a:path h="6490304" w="13111726">
                <a:moveTo>
                  <a:pt x="0" y="0"/>
                </a:moveTo>
                <a:lnTo>
                  <a:pt x="13111726" y="0"/>
                </a:lnTo>
                <a:lnTo>
                  <a:pt x="13111726" y="6490304"/>
                </a:lnTo>
                <a:lnTo>
                  <a:pt x="0" y="6490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24854" y="1626870"/>
            <a:ext cx="3362077" cy="2849360"/>
          </a:xfrm>
          <a:custGeom>
            <a:avLst/>
            <a:gdLst/>
            <a:ahLst/>
            <a:cxnLst/>
            <a:rect r="r" b="b" t="t" l="l"/>
            <a:pathLst>
              <a:path h="2849360" w="3362077">
                <a:moveTo>
                  <a:pt x="0" y="0"/>
                </a:moveTo>
                <a:lnTo>
                  <a:pt x="3362077" y="0"/>
                </a:lnTo>
                <a:lnTo>
                  <a:pt x="3362077" y="2849360"/>
                </a:lnTo>
                <a:lnTo>
                  <a:pt x="0" y="284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11891" y="422910"/>
            <a:ext cx="976591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 VISTA VEHICULOS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86931" y="2584135"/>
            <a:ext cx="70269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SUBIDA DE DOCUMENTOS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5670" y="2396760"/>
            <a:ext cx="13304126" cy="6186419"/>
          </a:xfrm>
          <a:custGeom>
            <a:avLst/>
            <a:gdLst/>
            <a:ahLst/>
            <a:cxnLst/>
            <a:rect r="r" b="b" t="t" l="l"/>
            <a:pathLst>
              <a:path h="6186419" w="13304126">
                <a:moveTo>
                  <a:pt x="0" y="0"/>
                </a:moveTo>
                <a:lnTo>
                  <a:pt x="13304126" y="0"/>
                </a:lnTo>
                <a:lnTo>
                  <a:pt x="13304126" y="6186419"/>
                </a:lnTo>
                <a:lnTo>
                  <a:pt x="0" y="618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2609" y="582821"/>
            <a:ext cx="7488751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GUARDIA VISTA PRINCIPAL</a:t>
            </a:r>
          </a:p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2536" y="1835735"/>
            <a:ext cx="14303847" cy="6615529"/>
          </a:xfrm>
          <a:custGeom>
            <a:avLst/>
            <a:gdLst/>
            <a:ahLst/>
            <a:cxnLst/>
            <a:rect r="r" b="b" t="t" l="l"/>
            <a:pathLst>
              <a:path h="6615529" w="14303847">
                <a:moveTo>
                  <a:pt x="0" y="0"/>
                </a:moveTo>
                <a:lnTo>
                  <a:pt x="14303848" y="0"/>
                </a:lnTo>
                <a:lnTo>
                  <a:pt x="14303848" y="6615530"/>
                </a:lnTo>
                <a:lnTo>
                  <a:pt x="0" y="6615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7912" y="430530"/>
            <a:ext cx="9383736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RECEPCIONISTA VISTA PRINCIPAL</a:t>
            </a:r>
          </a:p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103" y="209810"/>
            <a:ext cx="3362077" cy="2849360"/>
          </a:xfrm>
          <a:custGeom>
            <a:avLst/>
            <a:gdLst/>
            <a:ahLst/>
            <a:cxnLst/>
            <a:rect r="r" b="b" t="t" l="l"/>
            <a:pathLst>
              <a:path h="2849360" w="3362077">
                <a:moveTo>
                  <a:pt x="0" y="0"/>
                </a:moveTo>
                <a:lnTo>
                  <a:pt x="3362077" y="0"/>
                </a:lnTo>
                <a:lnTo>
                  <a:pt x="3362077" y="2849360"/>
                </a:lnTo>
                <a:lnTo>
                  <a:pt x="0" y="284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1077" y="2001348"/>
            <a:ext cx="11301259" cy="3220859"/>
          </a:xfrm>
          <a:custGeom>
            <a:avLst/>
            <a:gdLst/>
            <a:ahLst/>
            <a:cxnLst/>
            <a:rect r="r" b="b" t="t" l="l"/>
            <a:pathLst>
              <a:path h="3220859" w="11301259">
                <a:moveTo>
                  <a:pt x="0" y="0"/>
                </a:moveTo>
                <a:lnTo>
                  <a:pt x="11301259" y="0"/>
                </a:lnTo>
                <a:lnTo>
                  <a:pt x="11301259" y="3220859"/>
                </a:lnTo>
                <a:lnTo>
                  <a:pt x="0" y="3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75180" y="5589065"/>
            <a:ext cx="11301259" cy="4223846"/>
          </a:xfrm>
          <a:custGeom>
            <a:avLst/>
            <a:gdLst/>
            <a:ahLst/>
            <a:cxnLst/>
            <a:rect r="r" b="b" t="t" l="l"/>
            <a:pathLst>
              <a:path h="4223846" w="11301259">
                <a:moveTo>
                  <a:pt x="0" y="0"/>
                </a:moveTo>
                <a:lnTo>
                  <a:pt x="11301259" y="0"/>
                </a:lnTo>
                <a:lnTo>
                  <a:pt x="11301259" y="4223845"/>
                </a:lnTo>
                <a:lnTo>
                  <a:pt x="0" y="4223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31985" y="725805"/>
            <a:ext cx="7624029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MECÁNICO VISTA GENERAL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7591" y="4664402"/>
            <a:ext cx="9905979" cy="4593898"/>
          </a:xfrm>
          <a:custGeom>
            <a:avLst/>
            <a:gdLst/>
            <a:ahLst/>
            <a:cxnLst/>
            <a:rect r="r" b="b" t="t" l="l"/>
            <a:pathLst>
              <a:path h="4593898" w="9905979">
                <a:moveTo>
                  <a:pt x="0" y="0"/>
                </a:moveTo>
                <a:lnTo>
                  <a:pt x="9905979" y="0"/>
                </a:lnTo>
                <a:lnTo>
                  <a:pt x="9905979" y="4593898"/>
                </a:lnTo>
                <a:lnTo>
                  <a:pt x="0" y="45938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25445" y="5143500"/>
            <a:ext cx="6505067" cy="4092771"/>
          </a:xfrm>
          <a:custGeom>
            <a:avLst/>
            <a:gdLst/>
            <a:ahLst/>
            <a:cxnLst/>
            <a:rect r="r" b="b" t="t" l="l"/>
            <a:pathLst>
              <a:path h="4092771" w="6505067">
                <a:moveTo>
                  <a:pt x="0" y="0"/>
                </a:moveTo>
                <a:lnTo>
                  <a:pt x="6505067" y="0"/>
                </a:lnTo>
                <a:lnTo>
                  <a:pt x="6505067" y="4092771"/>
                </a:lnTo>
                <a:lnTo>
                  <a:pt x="0" y="4092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92716" y="1172018"/>
            <a:ext cx="3221053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MECÁNICO </a:t>
            </a:r>
          </a:p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103" y="209810"/>
            <a:ext cx="3362077" cy="2849360"/>
          </a:xfrm>
          <a:custGeom>
            <a:avLst/>
            <a:gdLst/>
            <a:ahLst/>
            <a:cxnLst/>
            <a:rect r="r" b="b" t="t" l="l"/>
            <a:pathLst>
              <a:path h="2849360" w="3362077">
                <a:moveTo>
                  <a:pt x="0" y="0"/>
                </a:moveTo>
                <a:lnTo>
                  <a:pt x="3362077" y="0"/>
                </a:lnTo>
                <a:lnTo>
                  <a:pt x="3362077" y="2849360"/>
                </a:lnTo>
                <a:lnTo>
                  <a:pt x="0" y="284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2551274"/>
            <a:ext cx="11301259" cy="5184453"/>
          </a:xfrm>
          <a:custGeom>
            <a:avLst/>
            <a:gdLst/>
            <a:ahLst/>
            <a:cxnLst/>
            <a:rect r="r" b="b" t="t" l="l"/>
            <a:pathLst>
              <a:path h="5184453" w="11301259">
                <a:moveTo>
                  <a:pt x="0" y="0"/>
                </a:moveTo>
                <a:lnTo>
                  <a:pt x="11301258" y="0"/>
                </a:lnTo>
                <a:lnTo>
                  <a:pt x="11301258" y="5184452"/>
                </a:lnTo>
                <a:lnTo>
                  <a:pt x="0" y="5184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00852" y="550973"/>
            <a:ext cx="896970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JEFE DEL TALLER VISTA GENERAL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187671" y="2127043"/>
            <a:ext cx="6920175" cy="6771998"/>
          </a:xfrm>
          <a:custGeom>
            <a:avLst/>
            <a:gdLst/>
            <a:ahLst/>
            <a:cxnLst/>
            <a:rect r="r" b="b" t="t" l="l"/>
            <a:pathLst>
              <a:path h="6771998" w="6920175">
                <a:moveTo>
                  <a:pt x="0" y="0"/>
                </a:moveTo>
                <a:lnTo>
                  <a:pt x="6920175" y="0"/>
                </a:lnTo>
                <a:lnTo>
                  <a:pt x="6920175" y="6771999"/>
                </a:lnTo>
                <a:lnTo>
                  <a:pt x="0" y="6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17604" y="214181"/>
            <a:ext cx="833834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CARTA GANTT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12746" y="-4977857"/>
            <a:ext cx="7750508" cy="7682691"/>
          </a:xfrm>
          <a:custGeom>
            <a:avLst/>
            <a:gdLst/>
            <a:ahLst/>
            <a:cxnLst/>
            <a:rect r="r" b="b" t="t" l="l"/>
            <a:pathLst>
              <a:path h="7682691" w="7750508">
                <a:moveTo>
                  <a:pt x="0" y="0"/>
                </a:moveTo>
                <a:lnTo>
                  <a:pt x="7750508" y="0"/>
                </a:lnTo>
                <a:lnTo>
                  <a:pt x="7750508" y="7682690"/>
                </a:lnTo>
                <a:lnTo>
                  <a:pt x="0" y="768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2832" y="8745615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3" y="0"/>
                </a:lnTo>
                <a:lnTo>
                  <a:pt x="6924963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704833"/>
            <a:ext cx="6990501" cy="5926061"/>
          </a:xfrm>
          <a:custGeom>
            <a:avLst/>
            <a:gdLst/>
            <a:ahLst/>
            <a:cxnLst/>
            <a:rect r="r" b="b" t="t" l="l"/>
            <a:pathLst>
              <a:path h="5926061" w="6990501">
                <a:moveTo>
                  <a:pt x="0" y="0"/>
                </a:moveTo>
                <a:lnTo>
                  <a:pt x="6990501" y="0"/>
                </a:lnTo>
                <a:lnTo>
                  <a:pt x="6990501" y="5926062"/>
                </a:lnTo>
                <a:lnTo>
                  <a:pt x="0" y="5926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76157" y="2704833"/>
            <a:ext cx="7731971" cy="5773507"/>
          </a:xfrm>
          <a:custGeom>
            <a:avLst/>
            <a:gdLst/>
            <a:ahLst/>
            <a:cxnLst/>
            <a:rect r="r" b="b" t="t" l="l"/>
            <a:pathLst>
              <a:path h="5773507" w="7731971">
                <a:moveTo>
                  <a:pt x="0" y="0"/>
                </a:moveTo>
                <a:lnTo>
                  <a:pt x="7731971" y="0"/>
                </a:lnTo>
                <a:lnTo>
                  <a:pt x="7731971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72376" y="422910"/>
            <a:ext cx="394324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CARTA GANTT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9459" y="4834821"/>
            <a:ext cx="3550962" cy="3550962"/>
          </a:xfrm>
          <a:custGeom>
            <a:avLst/>
            <a:gdLst/>
            <a:ahLst/>
            <a:cxnLst/>
            <a:rect r="r" b="b" t="t" l="l"/>
            <a:pathLst>
              <a:path h="3550962" w="3550962">
                <a:moveTo>
                  <a:pt x="0" y="0"/>
                </a:moveTo>
                <a:lnTo>
                  <a:pt x="3550963" y="0"/>
                </a:lnTo>
                <a:lnTo>
                  <a:pt x="3550963" y="3550962"/>
                </a:lnTo>
                <a:lnTo>
                  <a:pt x="0" y="355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76345" y="5255340"/>
            <a:ext cx="3216285" cy="2987125"/>
          </a:xfrm>
          <a:custGeom>
            <a:avLst/>
            <a:gdLst/>
            <a:ahLst/>
            <a:cxnLst/>
            <a:rect r="r" b="b" t="t" l="l"/>
            <a:pathLst>
              <a:path h="2987125" w="3216285">
                <a:moveTo>
                  <a:pt x="0" y="0"/>
                </a:moveTo>
                <a:lnTo>
                  <a:pt x="3216285" y="0"/>
                </a:lnTo>
                <a:lnTo>
                  <a:pt x="3216285" y="2987125"/>
                </a:lnTo>
                <a:lnTo>
                  <a:pt x="0" y="2987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3682" y="3627565"/>
            <a:ext cx="6445751" cy="5510284"/>
          </a:xfrm>
          <a:custGeom>
            <a:avLst/>
            <a:gdLst/>
            <a:ahLst/>
            <a:cxnLst/>
            <a:rect r="r" b="b" t="t" l="l"/>
            <a:pathLst>
              <a:path h="5510284" w="6445751">
                <a:moveTo>
                  <a:pt x="0" y="0"/>
                </a:moveTo>
                <a:lnTo>
                  <a:pt x="6445751" y="0"/>
                </a:lnTo>
                <a:lnTo>
                  <a:pt x="6445751" y="5510283"/>
                </a:lnTo>
                <a:lnTo>
                  <a:pt x="0" y="5510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27018" y="422910"/>
            <a:ext cx="7042872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PRUEBAS DEL PROGRAMA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9054" y="3553478"/>
            <a:ext cx="4761349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15) FUNCIONALES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54733" y="3553478"/>
            <a:ext cx="5625614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10) NO FUNCIONALES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19723" y="1737446"/>
            <a:ext cx="565746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EJEMPLO DE PRUEBA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38485">
            <a:off x="13403605" y="-3419301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88783" y="4152707"/>
            <a:ext cx="4508848" cy="3359092"/>
          </a:xfrm>
          <a:custGeom>
            <a:avLst/>
            <a:gdLst/>
            <a:ahLst/>
            <a:cxnLst/>
            <a:rect r="r" b="b" t="t" l="l"/>
            <a:pathLst>
              <a:path h="3359092" w="4508848">
                <a:moveTo>
                  <a:pt x="0" y="0"/>
                </a:moveTo>
                <a:lnTo>
                  <a:pt x="4508848" y="0"/>
                </a:lnTo>
                <a:lnTo>
                  <a:pt x="4508848" y="3359092"/>
                </a:lnTo>
                <a:lnTo>
                  <a:pt x="0" y="3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78025" y="4392832"/>
            <a:ext cx="4214820" cy="3118967"/>
          </a:xfrm>
          <a:custGeom>
            <a:avLst/>
            <a:gdLst/>
            <a:ahLst/>
            <a:cxnLst/>
            <a:rect r="r" b="b" t="t" l="l"/>
            <a:pathLst>
              <a:path h="3118967" w="4214820">
                <a:moveTo>
                  <a:pt x="0" y="0"/>
                </a:moveTo>
                <a:lnTo>
                  <a:pt x="4214820" y="0"/>
                </a:lnTo>
                <a:lnTo>
                  <a:pt x="4214820" y="3118967"/>
                </a:lnTo>
                <a:lnTo>
                  <a:pt x="0" y="3118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97631" y="875385"/>
            <a:ext cx="4134339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DIFICULTADES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87905" y="597979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19" y="0"/>
                </a:lnTo>
                <a:lnTo>
                  <a:pt x="8989019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207" y="6253198"/>
            <a:ext cx="6343483" cy="2779599"/>
          </a:xfrm>
          <a:custGeom>
            <a:avLst/>
            <a:gdLst/>
            <a:ahLst/>
            <a:cxnLst/>
            <a:rect r="r" b="b" t="t" l="l"/>
            <a:pathLst>
              <a:path h="2779599" w="6343483">
                <a:moveTo>
                  <a:pt x="0" y="0"/>
                </a:moveTo>
                <a:lnTo>
                  <a:pt x="6343483" y="0"/>
                </a:lnTo>
                <a:lnTo>
                  <a:pt x="6343483" y="2779598"/>
                </a:lnTo>
                <a:lnTo>
                  <a:pt x="0" y="2779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89279" y="1864992"/>
            <a:ext cx="3363849" cy="4114800"/>
          </a:xfrm>
          <a:custGeom>
            <a:avLst/>
            <a:gdLst/>
            <a:ahLst/>
            <a:cxnLst/>
            <a:rect r="r" b="b" t="t" l="l"/>
            <a:pathLst>
              <a:path h="4114800" w="3363849">
                <a:moveTo>
                  <a:pt x="0" y="0"/>
                </a:moveTo>
                <a:lnTo>
                  <a:pt x="3363849" y="0"/>
                </a:lnTo>
                <a:lnTo>
                  <a:pt x="33638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86350" y="6161705"/>
            <a:ext cx="2871092" cy="2871092"/>
          </a:xfrm>
          <a:custGeom>
            <a:avLst/>
            <a:gdLst/>
            <a:ahLst/>
            <a:cxnLst/>
            <a:rect r="r" b="b" t="t" l="l"/>
            <a:pathLst>
              <a:path h="2871092" w="2871092">
                <a:moveTo>
                  <a:pt x="0" y="0"/>
                </a:moveTo>
                <a:lnTo>
                  <a:pt x="2871091" y="0"/>
                </a:lnTo>
                <a:lnTo>
                  <a:pt x="2871091" y="2871091"/>
                </a:lnTo>
                <a:lnTo>
                  <a:pt x="0" y="28710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10695" y="725805"/>
            <a:ext cx="833834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FACILITADORES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9098" y="6040951"/>
            <a:ext cx="8996158" cy="8917441"/>
          </a:xfrm>
          <a:custGeom>
            <a:avLst/>
            <a:gdLst/>
            <a:ahLst/>
            <a:cxnLst/>
            <a:rect r="r" b="b" t="t" l="l"/>
            <a:pathLst>
              <a:path h="8917441" w="8996158">
                <a:moveTo>
                  <a:pt x="0" y="0"/>
                </a:moveTo>
                <a:lnTo>
                  <a:pt x="8996157" y="0"/>
                </a:lnTo>
                <a:lnTo>
                  <a:pt x="8996157" y="8917441"/>
                </a:lnTo>
                <a:lnTo>
                  <a:pt x="0" y="891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5048" y="5254489"/>
            <a:ext cx="5585762" cy="4316271"/>
          </a:xfrm>
          <a:custGeom>
            <a:avLst/>
            <a:gdLst/>
            <a:ahLst/>
            <a:cxnLst/>
            <a:rect r="r" b="b" t="t" l="l"/>
            <a:pathLst>
              <a:path h="4316271" w="5585762">
                <a:moveTo>
                  <a:pt x="0" y="0"/>
                </a:moveTo>
                <a:lnTo>
                  <a:pt x="5585763" y="0"/>
                </a:lnTo>
                <a:lnTo>
                  <a:pt x="5585763" y="4316271"/>
                </a:lnTo>
                <a:lnTo>
                  <a:pt x="0" y="431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289942" y="309000"/>
            <a:ext cx="3669378" cy="3242813"/>
          </a:xfrm>
          <a:custGeom>
            <a:avLst/>
            <a:gdLst/>
            <a:ahLst/>
            <a:cxnLst/>
            <a:rect r="r" b="b" t="t" l="l"/>
            <a:pathLst>
              <a:path h="3242813" w="3669378">
                <a:moveTo>
                  <a:pt x="0" y="0"/>
                </a:moveTo>
                <a:lnTo>
                  <a:pt x="3669378" y="0"/>
                </a:lnTo>
                <a:lnTo>
                  <a:pt x="3669378" y="3242813"/>
                </a:lnTo>
                <a:lnTo>
                  <a:pt x="0" y="3242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90712" y="5684955"/>
            <a:ext cx="3605593" cy="4114800"/>
          </a:xfrm>
          <a:custGeom>
            <a:avLst/>
            <a:gdLst/>
            <a:ahLst/>
            <a:cxnLst/>
            <a:rect r="r" b="b" t="t" l="l"/>
            <a:pathLst>
              <a:path h="4114800" w="3605593">
                <a:moveTo>
                  <a:pt x="0" y="0"/>
                </a:moveTo>
                <a:lnTo>
                  <a:pt x="3605594" y="0"/>
                </a:lnTo>
                <a:lnTo>
                  <a:pt x="3605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61201" y="5557530"/>
            <a:ext cx="3598099" cy="3022403"/>
          </a:xfrm>
          <a:custGeom>
            <a:avLst/>
            <a:gdLst/>
            <a:ahLst/>
            <a:cxnLst/>
            <a:rect r="r" b="b" t="t" l="l"/>
            <a:pathLst>
              <a:path h="3022403" w="3598099">
                <a:moveTo>
                  <a:pt x="0" y="0"/>
                </a:moveTo>
                <a:lnTo>
                  <a:pt x="3598099" y="0"/>
                </a:lnTo>
                <a:lnTo>
                  <a:pt x="3598099" y="3022403"/>
                </a:lnTo>
                <a:lnTo>
                  <a:pt x="0" y="30224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46438" y="422910"/>
            <a:ext cx="2494142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AJUSTES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8980" y="1930406"/>
            <a:ext cx="558344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679"/>
              </a:lnSpc>
              <a:buFont typeface="Arial"/>
              <a:buChar char="•"/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PLAN DE ACCIÓN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9733" y="2842572"/>
            <a:ext cx="12101958" cy="99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5"/>
              </a:lnSpc>
            </a:pPr>
            <a:r>
              <a:rPr lang="en-US" sz="18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</a:t>
            </a:r>
            <a:r>
              <a:rPr lang="en-US" sz="188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 nuestro plan de acción, destacamos que al 20 de octubre de 2025, Miguel Fazio alcanzará a Benjamín Riquelme en los incrementos pendientes, con el fin de optimizar el tiempo disponible y garantizar la eficiencia en la etapa final del proyecto Pepsiman.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0299"/>
            <a:ext cx="9513290" cy="5367013"/>
            <a:chOff x="0" y="0"/>
            <a:chExt cx="2505558" cy="1413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5558" cy="1413534"/>
            </a:xfrm>
            <a:custGeom>
              <a:avLst/>
              <a:gdLst/>
              <a:ahLst/>
              <a:cxnLst/>
              <a:rect r="r" b="b" t="t" l="l"/>
              <a:pathLst>
                <a:path h="1413534" w="2505558">
                  <a:moveTo>
                    <a:pt x="0" y="0"/>
                  </a:moveTo>
                  <a:lnTo>
                    <a:pt x="2505558" y="0"/>
                  </a:lnTo>
                  <a:lnTo>
                    <a:pt x="2505558" y="1413534"/>
                  </a:lnTo>
                  <a:lnTo>
                    <a:pt x="0" y="141353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505558" cy="1404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5139577" y="3294544"/>
            <a:ext cx="1291536" cy="9513290"/>
            <a:chOff x="0" y="0"/>
            <a:chExt cx="412088" cy="3035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2088" cy="3035384"/>
            </a:xfrm>
            <a:custGeom>
              <a:avLst/>
              <a:gdLst/>
              <a:ahLst/>
              <a:cxnLst/>
              <a:rect r="r" b="b" t="t" l="l"/>
              <a:pathLst>
                <a:path h="3035384" w="412088">
                  <a:moveTo>
                    <a:pt x="0" y="0"/>
                  </a:moveTo>
                  <a:lnTo>
                    <a:pt x="412088" y="0"/>
                  </a:lnTo>
                  <a:lnTo>
                    <a:pt x="412088" y="3035384"/>
                  </a:lnTo>
                  <a:lnTo>
                    <a:pt x="0" y="30353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412088" cy="3025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76876" y="-1154472"/>
            <a:ext cx="12895784" cy="12782946"/>
          </a:xfrm>
          <a:custGeom>
            <a:avLst/>
            <a:gdLst/>
            <a:ahLst/>
            <a:cxnLst/>
            <a:rect r="r" b="b" t="t" l="l"/>
            <a:pathLst>
              <a:path h="12782946" w="12895784">
                <a:moveTo>
                  <a:pt x="0" y="0"/>
                </a:moveTo>
                <a:lnTo>
                  <a:pt x="12895784" y="0"/>
                </a:lnTo>
                <a:lnTo>
                  <a:pt x="12895784" y="12782946"/>
                </a:lnTo>
                <a:lnTo>
                  <a:pt x="0" y="1278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36708" y="2101211"/>
            <a:ext cx="5722592" cy="5828566"/>
          </a:xfrm>
          <a:custGeom>
            <a:avLst/>
            <a:gdLst/>
            <a:ahLst/>
            <a:cxnLst/>
            <a:rect r="r" b="b" t="t" l="l"/>
            <a:pathLst>
              <a:path h="5828566" w="5722592">
                <a:moveTo>
                  <a:pt x="0" y="0"/>
                </a:moveTo>
                <a:lnTo>
                  <a:pt x="5722592" y="0"/>
                </a:lnTo>
                <a:lnTo>
                  <a:pt x="5722592" y="5828566"/>
                </a:lnTo>
                <a:lnTo>
                  <a:pt x="0" y="5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88440" y="7688629"/>
            <a:ext cx="2944651" cy="725120"/>
          </a:xfrm>
          <a:custGeom>
            <a:avLst/>
            <a:gdLst/>
            <a:ahLst/>
            <a:cxnLst/>
            <a:rect r="r" b="b" t="t" l="l"/>
            <a:pathLst>
              <a:path h="725120" w="2944651">
                <a:moveTo>
                  <a:pt x="0" y="0"/>
                </a:moveTo>
                <a:lnTo>
                  <a:pt x="2944651" y="0"/>
                </a:lnTo>
                <a:lnTo>
                  <a:pt x="2944651" y="725120"/>
                </a:lnTo>
                <a:lnTo>
                  <a:pt x="0" y="72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60853" y="7233168"/>
            <a:ext cx="1636042" cy="1636042"/>
          </a:xfrm>
          <a:custGeom>
            <a:avLst/>
            <a:gdLst/>
            <a:ahLst/>
            <a:cxnLst/>
            <a:rect r="r" b="b" t="t" l="l"/>
            <a:pathLst>
              <a:path h="1636042" w="1636042">
                <a:moveTo>
                  <a:pt x="0" y="0"/>
                </a:moveTo>
                <a:lnTo>
                  <a:pt x="1636042" y="0"/>
                </a:lnTo>
                <a:lnTo>
                  <a:pt x="1636042" y="1636042"/>
                </a:lnTo>
                <a:lnTo>
                  <a:pt x="0" y="16360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65298" y="4913515"/>
            <a:ext cx="2640093" cy="1933868"/>
          </a:xfrm>
          <a:custGeom>
            <a:avLst/>
            <a:gdLst/>
            <a:ahLst/>
            <a:cxnLst/>
            <a:rect r="r" b="b" t="t" l="l"/>
            <a:pathLst>
              <a:path h="1933868" w="2640093">
                <a:moveTo>
                  <a:pt x="0" y="0"/>
                </a:moveTo>
                <a:lnTo>
                  <a:pt x="2640093" y="0"/>
                </a:lnTo>
                <a:lnTo>
                  <a:pt x="2640093" y="1933869"/>
                </a:lnTo>
                <a:lnTo>
                  <a:pt x="0" y="1933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8440" y="2384881"/>
            <a:ext cx="832360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sz="7500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Cierre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94168" y="3867422"/>
            <a:ext cx="4782353" cy="78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sz="462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¿Preguntas?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14086" y="0"/>
            <a:ext cx="10185922" cy="9967818"/>
          </a:xfrm>
          <a:custGeom>
            <a:avLst/>
            <a:gdLst/>
            <a:ahLst/>
            <a:cxnLst/>
            <a:rect r="r" b="b" t="t" l="l"/>
            <a:pathLst>
              <a:path h="9967818" w="10185922">
                <a:moveTo>
                  <a:pt x="0" y="0"/>
                </a:moveTo>
                <a:lnTo>
                  <a:pt x="10185922" y="0"/>
                </a:lnTo>
                <a:lnTo>
                  <a:pt x="10185922" y="9967818"/>
                </a:lnTo>
                <a:lnTo>
                  <a:pt x="0" y="9967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54735" y="0"/>
            <a:ext cx="15255199" cy="14928550"/>
          </a:xfrm>
          <a:custGeom>
            <a:avLst/>
            <a:gdLst/>
            <a:ahLst/>
            <a:cxnLst/>
            <a:rect r="r" b="b" t="t" l="l"/>
            <a:pathLst>
              <a:path h="14928550" w="15255199">
                <a:moveTo>
                  <a:pt x="0" y="0"/>
                </a:moveTo>
                <a:lnTo>
                  <a:pt x="15255199" y="0"/>
                </a:lnTo>
                <a:lnTo>
                  <a:pt x="15255199" y="14928550"/>
                </a:lnTo>
                <a:lnTo>
                  <a:pt x="0" y="14928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09351" y="-3665590"/>
            <a:ext cx="15255199" cy="14928550"/>
          </a:xfrm>
          <a:custGeom>
            <a:avLst/>
            <a:gdLst/>
            <a:ahLst/>
            <a:cxnLst/>
            <a:rect r="r" b="b" t="t" l="l"/>
            <a:pathLst>
              <a:path h="14928550" w="15255199">
                <a:moveTo>
                  <a:pt x="0" y="0"/>
                </a:moveTo>
                <a:lnTo>
                  <a:pt x="15255199" y="0"/>
                </a:lnTo>
                <a:lnTo>
                  <a:pt x="15255199" y="14928550"/>
                </a:lnTo>
                <a:lnTo>
                  <a:pt x="0" y="14928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1917" y="-6025576"/>
            <a:ext cx="15255199" cy="14928550"/>
          </a:xfrm>
          <a:custGeom>
            <a:avLst/>
            <a:gdLst/>
            <a:ahLst/>
            <a:cxnLst/>
            <a:rect r="r" b="b" t="t" l="l"/>
            <a:pathLst>
              <a:path h="14928550" w="15255199">
                <a:moveTo>
                  <a:pt x="0" y="0"/>
                </a:moveTo>
                <a:lnTo>
                  <a:pt x="15255198" y="0"/>
                </a:lnTo>
                <a:lnTo>
                  <a:pt x="15255198" y="14928551"/>
                </a:lnTo>
                <a:lnTo>
                  <a:pt x="0" y="14928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68" r="0" b="-1168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0604" y="7157527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19" y="0"/>
                </a:lnTo>
                <a:lnTo>
                  <a:pt x="8989019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565910"/>
            <a:ext cx="18288000" cy="7155180"/>
          </a:xfrm>
          <a:custGeom>
            <a:avLst/>
            <a:gdLst/>
            <a:ahLst/>
            <a:cxnLst/>
            <a:rect r="r" b="b" t="t" l="l"/>
            <a:pathLst>
              <a:path h="7155180" w="18288000">
                <a:moveTo>
                  <a:pt x="0" y="0"/>
                </a:moveTo>
                <a:lnTo>
                  <a:pt x="18288000" y="0"/>
                </a:lnTo>
                <a:lnTo>
                  <a:pt x="18288000" y="7155180"/>
                </a:lnTo>
                <a:lnTo>
                  <a:pt x="0" y="715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8815" y="2259376"/>
            <a:ext cx="6547291" cy="31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458554" y="778733"/>
            <a:ext cx="8338340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AVANCE ESPERADO VS REAL</a:t>
            </a:r>
          </a:p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3657" y="2794381"/>
            <a:ext cx="7400563" cy="5666438"/>
          </a:xfrm>
          <a:custGeom>
            <a:avLst/>
            <a:gdLst/>
            <a:ahLst/>
            <a:cxnLst/>
            <a:rect r="r" b="b" t="t" l="l"/>
            <a:pathLst>
              <a:path h="5666438" w="7400563">
                <a:moveTo>
                  <a:pt x="0" y="0"/>
                </a:moveTo>
                <a:lnTo>
                  <a:pt x="7400563" y="0"/>
                </a:lnTo>
                <a:lnTo>
                  <a:pt x="7400563" y="5666438"/>
                </a:lnTo>
                <a:lnTo>
                  <a:pt x="0" y="56664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11790" y="422910"/>
            <a:ext cx="7722430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EVIDENCIAS DE DIAGRAMAS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70596" y="1876661"/>
            <a:ext cx="7063624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CASO DE USO GENERAL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DAG1t1ZS9Ds</dc:identifier>
  <dcterms:modified xsi:type="dcterms:W3CDTF">2011-08-01T06:04:30Z</dcterms:modified>
  <cp:revision>1</cp:revision>
  <dc:title>Progreso de La Flota Pepsiman!</dc:title>
</cp:coreProperties>
</file>